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71" r:id="rId3"/>
    <p:sldId id="281" r:id="rId4"/>
    <p:sldId id="272" r:id="rId5"/>
    <p:sldId id="273" r:id="rId6"/>
    <p:sldId id="280" r:id="rId7"/>
    <p:sldId id="274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2" autoAdjust="0"/>
    <p:restoredTop sz="70888" autoAdjust="0"/>
  </p:normalViewPr>
  <p:slideViewPr>
    <p:cSldViewPr snapToGrid="0">
      <p:cViewPr varScale="1">
        <p:scale>
          <a:sx n="92" d="100"/>
          <a:sy n="92" d="100"/>
        </p:scale>
        <p:origin x="12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3FF94-83A7-47F2-A7AE-1740E4466504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505D6-2145-46F0-BCF0-3653DABBD9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2755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505D6-2145-46F0-BCF0-3653DABBD98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4366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505D6-2145-46F0-BCF0-3653DABBD98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0343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505D6-2145-46F0-BCF0-3653DABBD98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505D6-2145-46F0-BCF0-3653DABBD98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2665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505D6-2145-46F0-BCF0-3653DABBD98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0058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505D6-2145-46F0-BCF0-3653DABBD98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82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4069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5417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9287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4099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747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8600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725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6818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5155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843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7042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5215A-0C95-469C-A786-14816B0CFC5F}" type="datetimeFigureOut">
              <a:rPr kumimoji="1" lang="ja-JP" altLang="en-US" smtClean="0"/>
              <a:t>2017/9/6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22F21-2036-4CCA-A204-AD2E266BCD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1703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Beluga’s Target users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err="1"/>
              <a:t>Pokemon</a:t>
            </a:r>
            <a:r>
              <a:rPr lang="en-US" altLang="ja-JP" dirty="0"/>
              <a:t> franchise fans</a:t>
            </a:r>
            <a:endParaRPr kumimoji="1" lang="en-US" altLang="ja-JP" dirty="0"/>
          </a:p>
          <a:p>
            <a:r>
              <a:rPr lang="en-US" altLang="ja-JP" dirty="0" err="1"/>
              <a:t>Pokemon</a:t>
            </a:r>
            <a:r>
              <a:rPr lang="en-US" altLang="ja-JP" dirty="0"/>
              <a:t> Go users</a:t>
            </a:r>
          </a:p>
          <a:p>
            <a:pPr lvl="1"/>
            <a:r>
              <a:rPr kumimoji="1" lang="en-US" altLang="ja-JP" dirty="0"/>
              <a:t>Active users and</a:t>
            </a:r>
          </a:p>
          <a:p>
            <a:pPr lvl="1"/>
            <a:r>
              <a:rPr lang="en-US" altLang="ja-JP" dirty="0"/>
              <a:t>Inactive users who enjoyed it in the past</a:t>
            </a:r>
            <a:endParaRPr kumimoji="1" lang="en-US" altLang="ja-JP" dirty="0"/>
          </a:p>
          <a:p>
            <a:r>
              <a:rPr lang="en-US" altLang="ja-JP" dirty="0"/>
              <a:t>Family members of these two segments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8443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7568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ja-JP" dirty="0" err="1"/>
              <a:t>Pokemon</a:t>
            </a:r>
            <a:r>
              <a:rPr lang="ja-JP" altLang="en-US" dirty="0"/>
              <a:t> </a:t>
            </a:r>
            <a:r>
              <a:rPr lang="en-US" altLang="ja-JP" dirty="0"/>
              <a:t>Pikachu</a:t>
            </a:r>
            <a:r>
              <a:rPr lang="ja-JP" altLang="en-US" dirty="0"/>
              <a:t> </a:t>
            </a:r>
            <a:r>
              <a:rPr lang="en-US" altLang="ja-JP" dirty="0"/>
              <a:t>Edition</a:t>
            </a:r>
            <a:br>
              <a:rPr lang="en-US" altLang="ja-JP" dirty="0"/>
            </a:br>
            <a:r>
              <a:rPr lang="en-US" altLang="ja-JP" dirty="0"/>
              <a:t>Revival</a:t>
            </a:r>
            <a:r>
              <a:rPr lang="ja-JP" altLang="en-US" dirty="0"/>
              <a:t> </a:t>
            </a:r>
            <a:r>
              <a:rPr lang="en-US" altLang="ja-JP" dirty="0"/>
              <a:t>on</a:t>
            </a:r>
            <a:r>
              <a:rPr lang="ja-JP" altLang="en-US" dirty="0"/>
              <a:t> </a:t>
            </a:r>
            <a:r>
              <a:rPr lang="en-US" altLang="ja-JP" dirty="0"/>
              <a:t>the</a:t>
            </a:r>
            <a:r>
              <a:rPr lang="ja-JP" altLang="en-US" dirty="0"/>
              <a:t> </a:t>
            </a:r>
            <a:r>
              <a:rPr lang="en-US" altLang="ja-JP" dirty="0"/>
              <a:t>Switch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7568" y="1825625"/>
            <a:ext cx="10515600" cy="4351338"/>
          </a:xfrm>
        </p:spPr>
        <p:txBody>
          <a:bodyPr/>
          <a:lstStyle/>
          <a:p>
            <a:r>
              <a:rPr lang="en-US" altLang="ja-JP" dirty="0"/>
              <a:t>Together with Pikachu, anywhere you go</a:t>
            </a:r>
          </a:p>
          <a:p>
            <a:r>
              <a:rPr lang="en-US" altLang="ja-JP" dirty="0"/>
              <a:t>Faithful</a:t>
            </a:r>
            <a:r>
              <a:rPr lang="ja-JP" altLang="en-US" dirty="0"/>
              <a:t> </a:t>
            </a:r>
            <a:r>
              <a:rPr lang="en-US" altLang="ja-JP" dirty="0"/>
              <a:t>revival</a:t>
            </a:r>
            <a:r>
              <a:rPr lang="ja-JP" altLang="en-US" dirty="0"/>
              <a:t> </a:t>
            </a:r>
            <a:r>
              <a:rPr lang="en-US" altLang="ja-JP" dirty="0"/>
              <a:t>of</a:t>
            </a:r>
            <a:r>
              <a:rPr lang="ja-JP" altLang="en-US" dirty="0"/>
              <a:t> </a:t>
            </a:r>
            <a:r>
              <a:rPr lang="en-US" altLang="ja-JP" dirty="0"/>
              <a:t>the original storyline and the field map</a:t>
            </a:r>
          </a:p>
          <a:p>
            <a:r>
              <a:rPr lang="en-US" altLang="ja-JP" dirty="0"/>
              <a:t>151 </a:t>
            </a:r>
            <a:r>
              <a:rPr lang="en-US" altLang="ja-JP" dirty="0" err="1"/>
              <a:t>Pokemon</a:t>
            </a:r>
            <a:r>
              <a:rPr lang="en-US" altLang="ja-JP" dirty="0"/>
              <a:t> from the first generation appear</a:t>
            </a:r>
            <a:endParaRPr kumimoji="1" lang="en-US" altLang="ja-JP" dirty="0"/>
          </a:p>
          <a:p>
            <a:endParaRPr lang="en-US" altLang="ja-JP" dirty="0"/>
          </a:p>
          <a:p>
            <a:pPr lvl="1"/>
            <a:endParaRPr kumimoji="1" lang="en-US" altLang="ja-JP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009" y="3050022"/>
            <a:ext cx="3625755" cy="357762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46" y="3587381"/>
            <a:ext cx="3464885" cy="30402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061" y="3607259"/>
            <a:ext cx="3376565" cy="302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2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More Fun and Excitement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199" y="1825625"/>
            <a:ext cx="10930247" cy="4351338"/>
          </a:xfrm>
        </p:spPr>
        <p:txBody>
          <a:bodyPr/>
          <a:lstStyle/>
          <a:p>
            <a:r>
              <a:rPr lang="en-US" altLang="ja-JP" dirty="0"/>
              <a:t>The </a:t>
            </a:r>
            <a:r>
              <a:rPr lang="en-US" altLang="ja-JP" dirty="0" err="1"/>
              <a:t>pokemon</a:t>
            </a:r>
            <a:r>
              <a:rPr lang="en-US" altLang="ja-JP" dirty="0"/>
              <a:t> in the first slot is VISIBLE when walking around</a:t>
            </a:r>
          </a:p>
          <a:p>
            <a:r>
              <a:rPr lang="en-US" altLang="ja-JP" dirty="0"/>
              <a:t>Lots of wild </a:t>
            </a:r>
            <a:r>
              <a:rPr lang="en-US" altLang="ja-JP" dirty="0" err="1"/>
              <a:t>pokemon</a:t>
            </a:r>
            <a:r>
              <a:rPr lang="en-US" altLang="ja-JP" dirty="0"/>
              <a:t> are also there, VISIBLE on the field</a:t>
            </a:r>
          </a:p>
          <a:p>
            <a:r>
              <a:rPr lang="en-US" altLang="ja-JP" dirty="0"/>
              <a:t>The 152</a:t>
            </a:r>
            <a:r>
              <a:rPr lang="en-US" altLang="ja-JP" baseline="30000" dirty="0"/>
              <a:t>nd</a:t>
            </a:r>
            <a:r>
              <a:rPr lang="en-US" altLang="ja-JP" dirty="0"/>
              <a:t> new </a:t>
            </a:r>
            <a:r>
              <a:rPr lang="en-US" altLang="ja-JP" dirty="0" err="1"/>
              <a:t>pokemon</a:t>
            </a:r>
            <a:endParaRPr lang="en-US" altLang="ja-JP" dirty="0"/>
          </a:p>
          <a:p>
            <a:endParaRPr lang="en-US" altLang="ja-JP" dirty="0"/>
          </a:p>
          <a:p>
            <a:pPr lvl="1"/>
            <a:endParaRPr kumimoji="1" lang="en-US" altLang="ja-JP" dirty="0"/>
          </a:p>
        </p:txBody>
      </p:sp>
      <p:pic>
        <p:nvPicPr>
          <p:cNvPr id="4" name="図 3" descr="スクリーンショット 2016-12-22 12.29.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8799" y="2798076"/>
            <a:ext cx="2749408" cy="3896799"/>
          </a:xfrm>
          <a:prstGeom prst="rect">
            <a:avLst/>
          </a:prstGeom>
        </p:spPr>
      </p:pic>
      <p:pic>
        <p:nvPicPr>
          <p:cNvPr id="6" name="図 5" descr="スクリーンショット 2016-12-21 17.21.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246" y="3690213"/>
            <a:ext cx="4039431" cy="2830407"/>
          </a:xfrm>
          <a:prstGeom prst="rect">
            <a:avLst/>
          </a:prstGeom>
        </p:spPr>
      </p:pic>
      <p:pic>
        <p:nvPicPr>
          <p:cNvPr id="7" name="図 6" descr="スクリーンショット 2016-12-21 17.21.2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3084" y="3677646"/>
            <a:ext cx="4021495" cy="284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05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60069" y="313883"/>
            <a:ext cx="11167753" cy="1325563"/>
          </a:xfrm>
        </p:spPr>
        <p:txBody>
          <a:bodyPr/>
          <a:lstStyle/>
          <a:p>
            <a:r>
              <a:rPr kumimoji="1" lang="en-US" altLang="ja-JP" dirty="0"/>
              <a:t>Familiar </a:t>
            </a:r>
            <a:r>
              <a:rPr lang="en-US" altLang="ja-JP" dirty="0"/>
              <a:t>Game System to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Pokemon</a:t>
            </a:r>
            <a:r>
              <a:rPr kumimoji="1" lang="en-US" altLang="ja-JP" dirty="0"/>
              <a:t> GO </a:t>
            </a:r>
            <a:r>
              <a:rPr lang="en-US" altLang="ja-JP" dirty="0"/>
              <a:t>users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Catch </a:t>
            </a:r>
            <a:r>
              <a:rPr lang="en-US" altLang="ja-JP" dirty="0" err="1"/>
              <a:t>Pokemon</a:t>
            </a:r>
            <a:r>
              <a:rPr lang="en-US" altLang="ja-JP" dirty="0"/>
              <a:t> by throwing Poke Balls</a:t>
            </a:r>
          </a:p>
          <a:p>
            <a:r>
              <a:rPr kumimoji="1" lang="en-US" altLang="ja-JP" dirty="0"/>
              <a:t>Switch </a:t>
            </a:r>
            <a:r>
              <a:rPr kumimoji="1" lang="en-US" altLang="ja-JP" dirty="0" err="1"/>
              <a:t>Pokemon</a:t>
            </a:r>
            <a:r>
              <a:rPr kumimoji="1" lang="en-US" altLang="ja-JP" dirty="0"/>
              <a:t> anywhere, anytime</a:t>
            </a:r>
          </a:p>
          <a:p>
            <a:r>
              <a:rPr lang="en-US" altLang="ja-JP" dirty="0"/>
              <a:t>Trainer Rank</a:t>
            </a:r>
            <a:endParaRPr kumimoji="1" lang="en-US" altLang="ja-JP" dirty="0"/>
          </a:p>
        </p:txBody>
      </p:sp>
      <p:pic>
        <p:nvPicPr>
          <p:cNvPr id="4" name="図 3" descr="スクリーンショット 2016-12-21 17.20.3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395" y="3523546"/>
            <a:ext cx="4324414" cy="3052617"/>
          </a:xfrm>
          <a:prstGeom prst="rect">
            <a:avLst/>
          </a:prstGeom>
        </p:spPr>
      </p:pic>
      <p:pic>
        <p:nvPicPr>
          <p:cNvPr id="1026" name="Picture 2" descr="https://lh6.googleusercontent.com/O6ffByRn5DtMpc93K9RIHQqseG7znaHMTKB0bBb6TFsLt-rTcSS5Boslr58PM6FA276yiu2TXlqcBFSl-kI_0sf5UgbKXUzmglD5gTyL4uJkQ62xBUcXs1__0WkrTWVkLDPcXfgWr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952" y="3523546"/>
            <a:ext cx="5329431" cy="305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410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Linking With </a:t>
            </a:r>
            <a:r>
              <a:rPr lang="en-US" altLang="ja-JP" dirty="0" err="1"/>
              <a:t>Pokemon</a:t>
            </a:r>
            <a:r>
              <a:rPr lang="en-US" altLang="ja-JP" dirty="0"/>
              <a:t> GO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You can take the 152</a:t>
            </a:r>
            <a:r>
              <a:rPr lang="en-US" altLang="ja-JP" baseline="30000" dirty="0"/>
              <a:t>nd</a:t>
            </a:r>
            <a:r>
              <a:rPr lang="en-US" altLang="ja-JP" dirty="0"/>
              <a:t> new </a:t>
            </a:r>
            <a:r>
              <a:rPr lang="en-US" altLang="ja-JP" dirty="0" err="1"/>
              <a:t>Pokemon</a:t>
            </a:r>
            <a:r>
              <a:rPr lang="en-US" altLang="ja-JP" dirty="0"/>
              <a:t> to</a:t>
            </a:r>
          </a:p>
          <a:p>
            <a:pPr marL="0" indent="0">
              <a:buNone/>
            </a:pPr>
            <a:r>
              <a:rPr lang="en-US" altLang="ja-JP" dirty="0"/>
              <a:t>  </a:t>
            </a:r>
            <a:r>
              <a:rPr lang="en-US" altLang="ja-JP" dirty="0" err="1"/>
              <a:t>Pokemon</a:t>
            </a:r>
            <a:r>
              <a:rPr lang="en-US" altLang="ja-JP" dirty="0"/>
              <a:t> Go app.</a:t>
            </a:r>
          </a:p>
          <a:p>
            <a:pPr lvl="1"/>
            <a:r>
              <a:rPr lang="en-US" altLang="ja-JP" dirty="0"/>
              <a:t>Appeal Beluga to </a:t>
            </a:r>
            <a:r>
              <a:rPr lang="en-US" altLang="ja-JP" dirty="0" err="1"/>
              <a:t>Pokemon</a:t>
            </a:r>
            <a:r>
              <a:rPr lang="en-US" altLang="ja-JP" dirty="0"/>
              <a:t> Go’s active users.</a:t>
            </a:r>
          </a:p>
          <a:p>
            <a:pPr marL="457200" lvl="1" indent="0">
              <a:buNone/>
            </a:pPr>
            <a:endParaRPr lang="en-US" altLang="ja-JP" dirty="0"/>
          </a:p>
          <a:p>
            <a:r>
              <a:rPr lang="en-US" altLang="ja-JP" dirty="0"/>
              <a:t>You can get items in Beluga in return, </a:t>
            </a:r>
          </a:p>
          <a:p>
            <a:pPr marL="0" indent="0">
              <a:buNone/>
            </a:pPr>
            <a:r>
              <a:rPr lang="en-US" altLang="ja-JP" dirty="0"/>
              <a:t>  according to your </a:t>
            </a:r>
            <a:r>
              <a:rPr lang="en-US" altLang="ja-JP" dirty="0" err="1"/>
              <a:t>Pokemon</a:t>
            </a:r>
            <a:r>
              <a:rPr lang="en-US" altLang="ja-JP" dirty="0"/>
              <a:t> Go’s play history.</a:t>
            </a:r>
          </a:p>
          <a:p>
            <a:pPr marL="0" indent="0">
              <a:buNone/>
            </a:pPr>
            <a:r>
              <a:rPr lang="en-US" altLang="ja-JP" dirty="0"/>
              <a:t>    </a:t>
            </a:r>
            <a:r>
              <a:rPr lang="ja-JP" altLang="en-US" dirty="0"/>
              <a:t>・</a:t>
            </a:r>
            <a:r>
              <a:rPr lang="en-US" altLang="ja-JP" dirty="0"/>
              <a:t>Revitalization of </a:t>
            </a:r>
            <a:r>
              <a:rPr lang="en-US" altLang="ja-JP" dirty="0" err="1"/>
              <a:t>Pokemon</a:t>
            </a:r>
            <a:r>
              <a:rPr lang="en-US" altLang="ja-JP" dirty="0"/>
              <a:t> Go</a:t>
            </a:r>
          </a:p>
          <a:p>
            <a:endParaRPr lang="en-US" altLang="ja-JP" dirty="0"/>
          </a:p>
          <a:p>
            <a:pPr lvl="1"/>
            <a:endParaRPr lang="en-US" altLang="ja-JP" dirty="0"/>
          </a:p>
        </p:txBody>
      </p:sp>
      <p:pic>
        <p:nvPicPr>
          <p:cNvPr id="1030" name="Picture 6" descr="「pokemon go achievements」の画像検索結果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3309" y="758296"/>
            <a:ext cx="3049255" cy="541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005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2 Ways To Enjoy the Game:</a:t>
            </a:r>
            <a:br>
              <a:rPr lang="en-US" altLang="ja-JP" dirty="0"/>
            </a:br>
            <a:r>
              <a:rPr lang="en-US" altLang="ja-JP" dirty="0"/>
              <a:t>Single Play Or Play With Your Family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978783"/>
            <a:ext cx="10515600" cy="4351338"/>
          </a:xfrm>
        </p:spPr>
        <p:txBody>
          <a:bodyPr/>
          <a:lstStyle/>
          <a:p>
            <a:r>
              <a:rPr lang="en-US" altLang="ja-JP" dirty="0"/>
              <a:t>Playable with the Right Joy-Con alone</a:t>
            </a:r>
          </a:p>
          <a:p>
            <a:r>
              <a:rPr lang="en-US" altLang="ja-JP" dirty="0"/>
              <a:t>Give the Left Joy-Con to a family member and </a:t>
            </a:r>
          </a:p>
          <a:p>
            <a:pPr marL="0" indent="0">
              <a:buNone/>
            </a:pPr>
            <a:r>
              <a:rPr lang="en-US" altLang="ja-JP" dirty="0"/>
              <a:t>   share the fun together!</a:t>
            </a:r>
          </a:p>
        </p:txBody>
      </p:sp>
      <p:pic>
        <p:nvPicPr>
          <p:cNvPr id="4" name="図 3" descr="スクリーンショット 2016-12-29 10.20.2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0915" y="3576577"/>
            <a:ext cx="5397364" cy="3041639"/>
          </a:xfrm>
          <a:prstGeom prst="rect">
            <a:avLst/>
          </a:prstGeom>
        </p:spPr>
      </p:pic>
      <p:pic>
        <p:nvPicPr>
          <p:cNvPr id="5" name="図 4" descr="スクリーンショット 2016-12-21 17.20.5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776" y="3576577"/>
            <a:ext cx="4321618" cy="3041639"/>
          </a:xfrm>
          <a:prstGeom prst="rect">
            <a:avLst/>
          </a:prstGeom>
        </p:spPr>
      </p:pic>
      <p:pic>
        <p:nvPicPr>
          <p:cNvPr id="8" name="図 7" descr="スクリーンショット 2016-11-05 15.56.5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7943" y="665337"/>
            <a:ext cx="1697906" cy="254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319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Palma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Usable as Beluga’s controller</a:t>
            </a:r>
          </a:p>
          <a:p>
            <a:r>
              <a:rPr lang="en-US" altLang="ja-JP" dirty="0"/>
              <a:t>Walk and collect energy in Palma and transfer it to Beluga</a:t>
            </a:r>
          </a:p>
          <a:p>
            <a:r>
              <a:rPr lang="en-US" altLang="ja-JP" dirty="0"/>
              <a:t>You can train </a:t>
            </a:r>
            <a:r>
              <a:rPr lang="en-US" altLang="ja-JP" dirty="0" err="1"/>
              <a:t>Pokemon</a:t>
            </a:r>
            <a:r>
              <a:rPr lang="en-US" altLang="ja-JP" dirty="0"/>
              <a:t> in Palma</a:t>
            </a:r>
          </a:p>
          <a:p>
            <a:r>
              <a:rPr lang="en-US" altLang="ja-JP" dirty="0"/>
              <a:t>Mew is included in Palma as a gift</a:t>
            </a:r>
          </a:p>
          <a:p>
            <a:r>
              <a:rPr lang="en-US" altLang="ja-JP" dirty="0"/>
              <a:t>Usable as </a:t>
            </a:r>
            <a:r>
              <a:rPr lang="en-US" altLang="ja-JP" dirty="0" err="1"/>
              <a:t>Pokemon</a:t>
            </a:r>
            <a:r>
              <a:rPr lang="en-US" altLang="ja-JP" dirty="0"/>
              <a:t> GO</a:t>
            </a:r>
            <a:r>
              <a:rPr lang="ja-JP" altLang="en-US" dirty="0"/>
              <a:t> </a:t>
            </a:r>
            <a:r>
              <a:rPr lang="en-US" altLang="ja-JP" dirty="0"/>
              <a:t>Plus</a:t>
            </a:r>
          </a:p>
        </p:txBody>
      </p:sp>
    </p:spTree>
    <p:extLst>
      <p:ext uri="{BB962C8B-B14F-4D97-AF65-F5344CB8AC3E}">
        <p14:creationId xmlns:p14="http://schemas.microsoft.com/office/powerpoint/2010/main" val="863422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</TotalTime>
  <Words>222</Words>
  <Application>Microsoft Office PowerPoint</Application>
  <PresentationFormat>ワイド画面</PresentationFormat>
  <Paragraphs>42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游ゴシック</vt:lpstr>
      <vt:lpstr>游ゴシック Light</vt:lpstr>
      <vt:lpstr>Arial</vt:lpstr>
      <vt:lpstr>Office テーマ</vt:lpstr>
      <vt:lpstr>Beluga’s Target users</vt:lpstr>
      <vt:lpstr>Pokemon Pikachu Edition Revival on the Switch</vt:lpstr>
      <vt:lpstr>More Fun and Excitement</vt:lpstr>
      <vt:lpstr>Familiar Game System to Pokemon GO users</vt:lpstr>
      <vt:lpstr>Linking With Pokemon GO</vt:lpstr>
      <vt:lpstr>2 Ways To Enjoy the Game: Single Play Or Play With Your Family</vt:lpstr>
      <vt:lpstr>Palma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Beluga</dc:title>
  <dc:creator>木梨 玲/ Kinashi Akira</dc:creator>
  <cp:lastModifiedBy>木梨 玲/ Kinashi Akira</cp:lastModifiedBy>
  <cp:revision>213</cp:revision>
  <dcterms:created xsi:type="dcterms:W3CDTF">2017-07-07T10:44:21Z</dcterms:created>
  <dcterms:modified xsi:type="dcterms:W3CDTF">2017-09-06T08:08:47Z</dcterms:modified>
</cp:coreProperties>
</file>